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3-2.png>
</file>

<file path=ppt/media/image-3-3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음성으로 조종하는 게임 프로젝트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팀 부트코인의 음성 인식 게임 개발 중간 평가 발표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프로젝트 개요 및 목표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프로젝트 핵심 목표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2047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사용자의 목소리 음정을 실시간으로 인식하여 게임 캐릭터 조종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6267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다양한 장애물과 미션이 있는 게임 환경 구축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70486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전통적인 컨트롤러가 아닌 목소리로 게임을 즐기는 사용자 경험 제공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기술적 접근 및 구조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오디오 입력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3315176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마이크를 통한 사용자 음성 입력 캡처 및 디지털 신호로 변환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신호 처리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676061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음성 신호 분석을 통한 음정과 볼륨 추출 및 실시간 데이터 처리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54674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게임 인터페이스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154674" y="6036945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분석된 음성 데이터를 게임 캐릭터 움직임으로 변환 및 실시간 피드백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진행상황: 커널 파트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커널 개발 현황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리눅스 커널 6.12.35 버전 포팅 완료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72141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Buildroot 기반 맞춤형 루트 파일 시스템 구축 진행 중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12348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오디오 입출력 관련 커널 모듈 최적화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352556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하드웨어 리소스 관리 및 실시간 처리 성능 향상</a:t>
            </a:r>
            <a:endParaRPr lang="en-US" sz="16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78982"/>
            <a:ext cx="67173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진행상황: 디바이스 드라이버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27922"/>
            <a:ext cx="226814" cy="136088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33818" y="2654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마이크 하드웨어 설정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33818" y="3145155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마이크 하드웨어 선정 및 시스템 연동 완료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58828"/>
            <a:ext cx="226814" cy="136088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73979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신호 인식 및 저장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73979" y="4676061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오디오 신호 디지털 변환, 녹음 및 파일 저장 구현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489734"/>
            <a:ext cx="226814" cy="136088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14260" y="5716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음정 분석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14260" y="6206966"/>
            <a:ext cx="64223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음정 추출 및 소리 크기 계산 모듈 개발 완료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진행상황: 앱(게임) 개발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6836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게임 개발 현황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39828" y="282047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마이크 입력 신호에 따라 캐릭터가 반응하는 기본 메커니즘 구현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326267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높은 음정에서 캐릭터 상승, 낮은 음정에서 하강하는 로직 적용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39828" y="370486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다양한 장애물 디자인 및 충돌 감지 시스템 구축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39828" y="414706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점수 시스템 및 기본 UI 요소 개발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914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문제점 및 해결 방안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4037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208287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1182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음정 인식 정확도 문제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60865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주변 소음에 따른 음정 인식 오류 발생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530906" y="310765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해결방안: 노이즈 제거 알고리즘 추가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39241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78860" y="39666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530906" y="40020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입력 지연 문제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449246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음성 분석에 따른 지연으로 게임 반응성 저하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530906" y="499145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해결방안: 신호 처리 최적화 및 버퍼 크기 조정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93790" y="58079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78860" y="58504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1530906" y="58858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시스템 통합 어려움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530906" y="63762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커널, 드라이버, 앱 간 인터페이스 호환성 문제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530906" y="687526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해결방안: API 설계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418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2979063"/>
            <a:ext cx="4883825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향후 계획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303770" y="3882509"/>
            <a:ext cx="22860" cy="3812381"/>
          </a:xfrm>
          <a:prstGeom prst="roundRect">
            <a:avLst>
              <a:gd name="adj" fmla="val 358918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532305" y="4090749"/>
            <a:ext cx="586026" cy="22860"/>
          </a:xfrm>
          <a:prstGeom prst="roundRect">
            <a:avLst>
              <a:gd name="adj" fmla="val 358918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7095470" y="3882509"/>
            <a:ext cx="439460" cy="43946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168634" y="3919061"/>
            <a:ext cx="293013" cy="366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3896678" y="3949660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1단계: 시스템 통합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83657" y="4371975"/>
            <a:ext cx="565487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Buildroot 기반 환경에 모든 구성요소 통합 및 안정화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512070" y="5262801"/>
            <a:ext cx="586026" cy="22860"/>
          </a:xfrm>
          <a:prstGeom prst="roundRect">
            <a:avLst>
              <a:gd name="adj" fmla="val 358918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7095470" y="5054560"/>
            <a:ext cx="439460" cy="43946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68634" y="5091112"/>
            <a:ext cx="293013" cy="366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8291870" y="512171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2단계: 성능 개선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291870" y="5544026"/>
            <a:ext cx="565487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음정 분석 알고리즘 고도화 및 게임 난이도 시스템 구현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532305" y="6273046"/>
            <a:ext cx="586026" cy="22860"/>
          </a:xfrm>
          <a:prstGeom prst="roundRect">
            <a:avLst>
              <a:gd name="adj" fmla="val 358918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7095470" y="6064806"/>
            <a:ext cx="439460" cy="43946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168634" y="6101358"/>
            <a:ext cx="293013" cy="366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3896678" y="6131957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3단계: 완성 및 테스트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83657" y="6554272"/>
            <a:ext cx="565487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게임 UI/UX 완성, 추가 미션 구현 및 사용자 테스트 진행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2025-07-04T03:12:20Z</dcterms:created>
  <dcterms:modified xsi:type="dcterms:W3CDTF">2025-07-04T03:12:20Z</dcterms:modified>
</cp:coreProperties>
</file>